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6" r:id="rId6"/>
    <p:sldId id="260" r:id="rId7"/>
    <p:sldId id="262" r:id="rId8"/>
    <p:sldId id="275" r:id="rId9"/>
    <p:sldId id="269" r:id="rId10"/>
    <p:sldId id="263" r:id="rId11"/>
    <p:sldId id="282" r:id="rId12"/>
    <p:sldId id="279" r:id="rId13"/>
    <p:sldId id="272" r:id="rId14"/>
    <p:sldId id="265" r:id="rId15"/>
    <p:sldId id="274" r:id="rId16"/>
    <p:sldId id="267" r:id="rId17"/>
    <p:sldId id="273" r:id="rId18"/>
    <p:sldId id="270" r:id="rId19"/>
    <p:sldId id="271" r:id="rId20"/>
    <p:sldId id="281" r:id="rId21"/>
    <p:sldId id="264" r:id="rId22"/>
    <p:sldId id="280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94664"/>
  </p:normalViewPr>
  <p:slideViewPr>
    <p:cSldViewPr snapToGrid="0" snapToObjects="1">
      <p:cViewPr>
        <p:scale>
          <a:sx n="100" d="100"/>
          <a:sy n="100" d="100"/>
        </p:scale>
        <p:origin x="11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20E77-7C41-FE47-A7BB-196A27F52E8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DD23B-4A19-5F40-8838-3B876F741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D23B-4A19-5F40-8838-3B876F7413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D23B-4A19-5F40-8838-3B876F7413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5B27AD-B4A2-4D40-BCB6-C6BA68E381A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3B7330-3452-C443-84F2-5B8F9010DA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hoyer@ap.org" TargetMode="External"/><Relationship Id="rId3" Type="http://schemas.openxmlformats.org/officeDocument/2006/relationships/hyperlink" Target="mailto:datateam@ap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special/national/gun-deaths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nder.cdc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 </a:t>
            </a:r>
            <a:r>
              <a:rPr lang="en-US" dirty="0" smtClean="0"/>
              <a:t>health stories in </a:t>
            </a:r>
            <a:r>
              <a:rPr lang="en-US" dirty="0" smtClean="0"/>
              <a:t>60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stories you can do in your newsroom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Physician-assisted Suicide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087928"/>
            <a:ext cx="7556500" cy="54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Abortion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50" y="1100138"/>
            <a:ext cx="4600325" cy="3579812"/>
          </a:xfrm>
        </p:spPr>
      </p:pic>
    </p:spTree>
    <p:extLst>
      <p:ext uri="{BB962C8B-B14F-4D97-AF65-F5344CB8AC3E}">
        <p14:creationId xmlns:p14="http://schemas.microsoft.com/office/powerpoint/2010/main" val="9857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2-05 at 1.1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362200"/>
            <a:ext cx="3733800" cy="405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Conditions</a:t>
            </a:r>
            <a:endParaRPr lang="en-US" dirty="0"/>
          </a:p>
        </p:txBody>
      </p:sp>
      <p:pic>
        <p:nvPicPr>
          <p:cNvPr id="4" name="Content Placeholder 3" descr="Screen Shot 2015-12-05 at 1.10.5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19" r="-13219"/>
          <a:stretch>
            <a:fillRect/>
          </a:stretch>
        </p:blipFill>
        <p:spPr>
          <a:xfrm>
            <a:off x="2966462" y="1189528"/>
            <a:ext cx="6279138" cy="2988771"/>
          </a:xfrm>
        </p:spPr>
      </p:pic>
    </p:spTree>
    <p:extLst>
      <p:ext uri="{BB962C8B-B14F-4D97-AF65-F5344CB8AC3E}">
        <p14:creationId xmlns:p14="http://schemas.microsoft.com/office/powerpoint/2010/main" val="11684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HOMES</a:t>
            </a:r>
            <a:endParaRPr lang="en-US" dirty="0"/>
          </a:p>
        </p:txBody>
      </p:sp>
      <p:pic>
        <p:nvPicPr>
          <p:cNvPr id="4" name="Content Placeholder 3" descr="Screen Shot 2015-12-05 at 3.20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86" b="-5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06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WHO’s coming in to your hospital?</a:t>
            </a:r>
            <a:endParaRPr lang="en-US" sz="3200" dirty="0"/>
          </a:p>
        </p:txBody>
      </p:sp>
      <p:pic>
        <p:nvPicPr>
          <p:cNvPr id="4" name="Picture 3" descr="Screen Shot 2015-12-05 at 12.2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70000"/>
            <a:ext cx="8178800" cy="1879600"/>
          </a:xfrm>
          <a:prstGeom prst="rect">
            <a:avLst/>
          </a:prstGeom>
        </p:spPr>
      </p:pic>
      <p:pic>
        <p:nvPicPr>
          <p:cNvPr id="6" name="Picture 5" descr="Screen Shot 2015-12-05 at 12.4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9" y="2552700"/>
            <a:ext cx="5558907" cy="38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Effective is your hospital?</a:t>
            </a:r>
            <a:endParaRPr lang="en-US" dirty="0"/>
          </a:p>
        </p:txBody>
      </p:sp>
      <p:pic>
        <p:nvPicPr>
          <p:cNvPr id="4" name="Picture 3" descr="Screen Shot 2015-12-05 at 12.3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40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PEOPLE GET HURT</a:t>
            </a:r>
            <a:endParaRPr lang="en-US" sz="3200" dirty="0"/>
          </a:p>
        </p:txBody>
      </p:sp>
      <p:pic>
        <p:nvPicPr>
          <p:cNvPr id="4" name="Content Placeholder 3" descr="Screen Shot 2015-12-01 at 12.25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62" b="-81462"/>
          <a:stretch>
            <a:fillRect/>
          </a:stretch>
        </p:blipFill>
        <p:spPr>
          <a:xfrm>
            <a:off x="822960" y="2597867"/>
            <a:ext cx="7520940" cy="3579849"/>
          </a:xfrm>
        </p:spPr>
      </p:pic>
      <p:pic>
        <p:nvPicPr>
          <p:cNvPr id="5" name="Picture 4" descr="Screen Shot 2015-12-01 at 12.2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0"/>
            <a:ext cx="4089401" cy="1122796"/>
          </a:xfrm>
          <a:prstGeom prst="rect">
            <a:avLst/>
          </a:prstGeom>
        </p:spPr>
      </p:pic>
      <p:pic>
        <p:nvPicPr>
          <p:cNvPr id="6" name="Picture 5" descr="Screen Shot 2015-12-01 at 12.29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443119"/>
            <a:ext cx="5054600" cy="978309"/>
          </a:xfrm>
          <a:prstGeom prst="rect">
            <a:avLst/>
          </a:prstGeom>
        </p:spPr>
      </p:pic>
      <p:pic>
        <p:nvPicPr>
          <p:cNvPr id="7" name="Picture 6" descr="Screen Shot 2015-12-01 at 12.34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97867"/>
            <a:ext cx="5600700" cy="7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and Tobacco Use</a:t>
            </a:r>
            <a:endParaRPr lang="en-US" dirty="0"/>
          </a:p>
        </p:txBody>
      </p:sp>
      <p:pic>
        <p:nvPicPr>
          <p:cNvPr id="4" name="Picture 3" descr="Screen Shot 2015-12-05 at 3.5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30" y="914401"/>
            <a:ext cx="5722270" cy="55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Apples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193800"/>
            <a:ext cx="8343900" cy="35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Events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FDA tracks adverse drug and medical device reactions. The data for both is public.</a:t>
            </a:r>
          </a:p>
          <a:p>
            <a:endParaRPr lang="en-US" dirty="0"/>
          </a:p>
        </p:txBody>
      </p:sp>
      <p:pic>
        <p:nvPicPr>
          <p:cNvPr id="4" name="Picture 3" descr="Screen Shot 2015-12-05 at 2.5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810277"/>
            <a:ext cx="8775700" cy="2019300"/>
          </a:xfrm>
          <a:prstGeom prst="rect">
            <a:avLst/>
          </a:prstGeom>
        </p:spPr>
      </p:pic>
      <p:pic>
        <p:nvPicPr>
          <p:cNvPr id="5" name="Picture 4" descr="Screen Shot 2015-12-05 at 2.58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689877"/>
            <a:ext cx="8280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Vaccination rates/exemptions</a:t>
            </a:r>
            <a:endParaRPr lang="en-US" sz="3200" dirty="0"/>
          </a:p>
        </p:txBody>
      </p:sp>
      <p:pic>
        <p:nvPicPr>
          <p:cNvPr id="5" name="Picture 4" descr="Screen Shot 2015-11-30 at 11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011728"/>
            <a:ext cx="2980391" cy="4724163"/>
          </a:xfrm>
          <a:prstGeom prst="rect">
            <a:avLst/>
          </a:prstGeom>
        </p:spPr>
      </p:pic>
      <p:pic>
        <p:nvPicPr>
          <p:cNvPr id="8" name="Picture 7" descr="Screen Shot 2015-11-30 at 11.4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820"/>
            <a:ext cx="5511800" cy="1033463"/>
          </a:xfrm>
          <a:prstGeom prst="rect">
            <a:avLst/>
          </a:prstGeom>
        </p:spPr>
      </p:pic>
      <p:pic>
        <p:nvPicPr>
          <p:cNvPr id="9" name="Picture 8" descr="Screen Shot 2015-11-30 at 11.42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9" y="3848627"/>
            <a:ext cx="4997450" cy="166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5" y="1032931"/>
            <a:ext cx="2673350" cy="13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60" y="391160"/>
            <a:ext cx="7520940" cy="548640"/>
          </a:xfrm>
        </p:spPr>
        <p:txBody>
          <a:bodyPr/>
          <a:lstStyle/>
          <a:p>
            <a:r>
              <a:rPr lang="en-US" dirty="0" smtClean="0"/>
              <a:t>Health care employee </a:t>
            </a:r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034450"/>
            <a:ext cx="6403975" cy="1494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662"/>
            <a:ext cx="5702300" cy="2776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2209467"/>
            <a:ext cx="3282582" cy="28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Dental care</a:t>
            </a:r>
            <a:endParaRPr lang="en-US" sz="3200" dirty="0"/>
          </a:p>
        </p:txBody>
      </p:sp>
      <p:pic>
        <p:nvPicPr>
          <p:cNvPr id="3" name="Picture 2" descr="Screen Shot 2015-12-05 at 1.0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193800"/>
            <a:ext cx="82169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Hospice Care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01737"/>
            <a:ext cx="3390900" cy="4410251"/>
          </a:xfrm>
        </p:spPr>
      </p:pic>
      <p:sp>
        <p:nvSpPr>
          <p:cNvPr id="6" name="TextBox 5"/>
          <p:cNvSpPr txBox="1"/>
          <p:nvPr/>
        </p:nvSpPr>
        <p:spPr>
          <a:xfrm>
            <a:off x="822960" y="1358900"/>
            <a:ext cx="3046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and more people are using hospice. There’s data on inspections, utilization, payments to hospice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3331166"/>
            <a:ext cx="5943600" cy="2383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79500"/>
            <a:ext cx="5029200" cy="21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9047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Meghan Hoyer</a:t>
            </a:r>
          </a:p>
          <a:p>
            <a:r>
              <a:rPr lang="en-US" sz="2800" dirty="0" smtClean="0"/>
              <a:t>Data Editor, The Associated Press</a:t>
            </a:r>
          </a:p>
          <a:p>
            <a:r>
              <a:rPr lang="en-US" sz="2800" dirty="0" smtClean="0"/>
              <a:t>202.641.9458</a:t>
            </a:r>
          </a:p>
          <a:p>
            <a:r>
              <a:rPr lang="en-US" sz="2800" dirty="0" smtClean="0">
                <a:hlinkClick r:id="rId2"/>
              </a:rPr>
              <a:t>mhoyer@ap.org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Data.world</a:t>
            </a:r>
            <a:r>
              <a:rPr lang="en-US" sz="2800" dirty="0" smtClean="0"/>
              <a:t> signup: </a:t>
            </a:r>
            <a:r>
              <a:rPr lang="en-US" sz="2800" dirty="0" smtClean="0">
                <a:hlinkClick r:id="rId3"/>
              </a:rPr>
              <a:t>datateam@ap.org</a:t>
            </a:r>
            <a:endParaRPr lang="en-US" sz="2800" dirty="0" smtClean="0"/>
          </a:p>
          <a:p>
            <a:r>
              <a:rPr lang="en-US" sz="2800" dirty="0" smtClean="0"/>
              <a:t>Subject line: Data Distribution signup</a:t>
            </a:r>
          </a:p>
          <a:p>
            <a:r>
              <a:rPr lang="en-US" sz="2800" dirty="0" smtClean="0"/>
              <a:t>Send: your name, news organization, work 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Insurance costs – rate regulation</a:t>
            </a:r>
            <a:endParaRPr lang="en-US" sz="3200" dirty="0"/>
          </a:p>
        </p:txBody>
      </p:sp>
      <p:pic>
        <p:nvPicPr>
          <p:cNvPr id="5" name="Picture 4" descr="Screen Shot 2015-12-03 at 12.0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168400"/>
            <a:ext cx="6539884" cy="51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people </a:t>
            </a:r>
            <a:r>
              <a:rPr lang="en-US" sz="3200" dirty="0">
                <a:hlinkClick r:id="rId2"/>
              </a:rPr>
              <a:t>die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0" dirty="0">
              <a:hlinkClick r:id="rId3"/>
            </a:endParaRPr>
          </a:p>
          <a:p>
            <a:endParaRPr lang="en-US" dirty="0"/>
          </a:p>
        </p:txBody>
      </p:sp>
      <p:pic>
        <p:nvPicPr>
          <p:cNvPr id="4" name="Picture 3" descr="Screen Shot 2015-11-30 at 10.38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57300"/>
            <a:ext cx="6896100" cy="49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HOSPITAL INSPECTIONS</a:t>
            </a:r>
            <a:endParaRPr lang="en-US" sz="3200" dirty="0"/>
          </a:p>
        </p:txBody>
      </p:sp>
      <p:pic>
        <p:nvPicPr>
          <p:cNvPr id="4" name="Content Placeholder 3" descr="Screen Shot 2015-12-01 at 12.56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39" b="-143639"/>
          <a:stretch>
            <a:fillRect/>
          </a:stretch>
        </p:blipFill>
        <p:spPr>
          <a:xfrm>
            <a:off x="822960" y="-254000"/>
            <a:ext cx="7520940" cy="3579849"/>
          </a:xfrm>
        </p:spPr>
      </p:pic>
      <p:sp>
        <p:nvSpPr>
          <p:cNvPr id="9" name="TextBox 8"/>
          <p:cNvSpPr txBox="1"/>
          <p:nvPr/>
        </p:nvSpPr>
        <p:spPr>
          <a:xfrm>
            <a:off x="914400" y="2527300"/>
            <a:ext cx="270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hospitals’ MRSA infection rates, </a:t>
            </a:r>
            <a:r>
              <a:rPr lang="en-US" dirty="0" smtClean="0"/>
              <a:t>2015. </a:t>
            </a:r>
            <a:r>
              <a:rPr lang="en-US" dirty="0" smtClean="0"/>
              <a:t>Orange is above the state average, green is below.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38646"/>
            <a:ext cx="5437950" cy="33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The industry of health works</a:t>
            </a:r>
            <a:endParaRPr lang="en-US" sz="3200" dirty="0"/>
          </a:p>
        </p:txBody>
      </p:sp>
      <p:pic>
        <p:nvPicPr>
          <p:cNvPr id="6" name="Content Placeholder 5" descr="Screen Shot 2015-11-30 at 10.25.30 PM.pn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33" r="-40833"/>
          <a:stretch>
            <a:fillRect/>
          </a:stretch>
        </p:blipFill>
        <p:spPr>
          <a:xfrm>
            <a:off x="3568699" y="2281728"/>
            <a:ext cx="6946177" cy="3306271"/>
          </a:xfrm>
        </p:spPr>
      </p:pic>
      <p:sp>
        <p:nvSpPr>
          <p:cNvPr id="7" name="Rectangle 6"/>
          <p:cNvSpPr/>
          <p:nvPr/>
        </p:nvSpPr>
        <p:spPr>
          <a:xfrm>
            <a:off x="708660" y="2485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Code </a:t>
            </a:r>
            <a:r>
              <a:rPr lang="en-US" dirty="0"/>
              <a:t>V91.07XA, which involves a "burn due to water-skis on </a:t>
            </a:r>
            <a:r>
              <a:rPr lang="en-US" dirty="0" smtClean="0"/>
              <a:t>fire” is another mystery she ponders: “Is it work-related?” she asks. “Is it a trick skier jumping through hoops of fire? How does it happen?”</a:t>
            </a:r>
            <a:endParaRPr lang="en-US" dirty="0"/>
          </a:p>
        </p:txBody>
      </p:sp>
      <p:pic>
        <p:nvPicPr>
          <p:cNvPr id="8" name="Picture 7" descr="Screen Shot 2015-11-30 at 10.4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150132"/>
            <a:ext cx="8699500" cy="10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Rural Hospital Care</a:t>
            </a:r>
            <a:endParaRPr lang="en-US" sz="3200" dirty="0"/>
          </a:p>
        </p:txBody>
      </p:sp>
      <p:pic>
        <p:nvPicPr>
          <p:cNvPr id="4" name="Content Placeholder 3" descr="Screen Shot 2015-11-30 at 11.51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90" r="-21890"/>
          <a:stretch>
            <a:fillRect/>
          </a:stretch>
        </p:blipFill>
        <p:spPr>
          <a:xfrm>
            <a:off x="822960" y="2637328"/>
            <a:ext cx="7520940" cy="3579849"/>
          </a:xfrm>
        </p:spPr>
      </p:pic>
      <p:pic>
        <p:nvPicPr>
          <p:cNvPr id="5" name="Picture 4" descr="Screen Shot 2015-11-30 at 11.5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85495"/>
            <a:ext cx="8102600" cy="13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Charge Data</a:t>
            </a:r>
            <a:endParaRPr lang="en-US" dirty="0"/>
          </a:p>
        </p:txBody>
      </p:sp>
      <p:pic>
        <p:nvPicPr>
          <p:cNvPr id="4" name="Picture 3" descr="Screen Shot 2015-12-05 at 4.1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01880"/>
            <a:ext cx="4320540" cy="29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3489664"/>
            <a:ext cx="5080000" cy="3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CAREGIVING</a:t>
            </a:r>
            <a:endParaRPr lang="en-US" dirty="0"/>
          </a:p>
        </p:txBody>
      </p:sp>
      <p:pic>
        <p:nvPicPr>
          <p:cNvPr id="5" name="Picture 4" descr="Screen Shot 2015-12-05 at 3.5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003300"/>
            <a:ext cx="4025900" cy="58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1682</TotalTime>
  <Words>216</Words>
  <Application>Microsoft Macintosh PowerPoint</Application>
  <PresentationFormat>On-screen Show (4:3)</PresentationFormat>
  <Paragraphs>39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Franklin Gothic Book</vt:lpstr>
      <vt:lpstr>Franklin Gothic Medium</vt:lpstr>
      <vt:lpstr>Tunga</vt:lpstr>
      <vt:lpstr>Wingdings</vt:lpstr>
      <vt:lpstr>Arial</vt:lpstr>
      <vt:lpstr>Angles</vt:lpstr>
      <vt:lpstr>20 health stories in 60 minutes</vt:lpstr>
      <vt:lpstr>Vaccination rates/exemptions</vt:lpstr>
      <vt:lpstr>Insurance costs – rate regulation</vt:lpstr>
      <vt:lpstr>How people die</vt:lpstr>
      <vt:lpstr>HOSPITAL INSPECTIONS</vt:lpstr>
      <vt:lpstr>How The industry of health works</vt:lpstr>
      <vt:lpstr>Rural Hospital Care</vt:lpstr>
      <vt:lpstr>Hospital Charge Data</vt:lpstr>
      <vt:lpstr>CAREGIVING</vt:lpstr>
      <vt:lpstr>Physician-assisted Suicide</vt:lpstr>
      <vt:lpstr>Abortion access</vt:lpstr>
      <vt:lpstr>Chronic Conditions</vt:lpstr>
      <vt:lpstr>NURSING HOMES</vt:lpstr>
      <vt:lpstr>WHO’s coming in to your hospital?</vt:lpstr>
      <vt:lpstr>How Effective is your hospital?</vt:lpstr>
      <vt:lpstr>HOW PEOPLE GET HURT</vt:lpstr>
      <vt:lpstr>DRUG and Tobacco Use</vt:lpstr>
      <vt:lpstr>BAD Apples</vt:lpstr>
      <vt:lpstr>Adverse Events </vt:lpstr>
      <vt:lpstr>Health care employee Issues</vt:lpstr>
      <vt:lpstr>Dental care</vt:lpstr>
      <vt:lpstr>Hospice Care</vt:lpstr>
      <vt:lpstr>Opioids</vt:lpstr>
      <vt:lpstr>Contact me</vt:lpstr>
    </vt:vector>
  </TitlesOfParts>
  <Company>Associated Press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health stories in 30 minutes</dc:title>
  <dc:creator>Please add your name here</dc:creator>
  <cp:lastModifiedBy>Hoyer, Meghan</cp:lastModifiedBy>
  <cp:revision>55</cp:revision>
  <dcterms:created xsi:type="dcterms:W3CDTF">2015-12-01T02:49:05Z</dcterms:created>
  <dcterms:modified xsi:type="dcterms:W3CDTF">2017-10-28T21:24:03Z</dcterms:modified>
</cp:coreProperties>
</file>